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168013-5378-445C-BE2E-D0BFE5F8E8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3F4C5B-7E63-49CD-A732-DE1660B949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F2EA1F2-7649-494D-BCD0-5CA59664B0C0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297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CellXGene: A Powerful Tool for Spatial Transcriptomics</a:t>
            </a:r>
            <a:br>
              <a:rPr sz="4400"/>
            </a:b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+</a:t>
            </a:r>
            <a:br>
              <a:rPr sz="4400"/>
            </a:b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Interfacing CellXGene with Seurat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32440" y="3614760"/>
            <a:ext cx="9068760" cy="14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Dennis Hamrick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0" y="3193560"/>
            <a:ext cx="2338920" cy="247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Demo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What is CellXGene?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CellXGene is an open source tool for publishing and analysing spatial and single-cell datasets.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CellXGene allows you to easily access and analyze many public spatial transcriptomics datasets, as well as many single-cell transcriptomics datasets.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You can also use CellXGene for publishing and graphically interacting with your own data.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0">
              <a:spcBef>
                <a:spcPts val="1414"/>
              </a:spcBef>
              <a:buNone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Github Repo for this workflow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dennishamrick.com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github.com/dennishamrick/UTSW-CellXGene-Seurat-Toolkit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1"/>
          <a:stretch/>
        </p:blipFill>
        <p:spPr>
          <a:xfrm>
            <a:off x="8229600" y="3200400"/>
            <a:ext cx="1838520" cy="228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32440" y="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What datasets are available?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611960" cy="393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In 2023, Zhang et al. published a MERFISH atlas of the whole mouse brain.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Data is available on CellXGene.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1124 genes, markers for most major cell types.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Several different brains available (coronal/sagittal sections)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5115600" y="685800"/>
            <a:ext cx="4961160" cy="498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This talk will use one brain from the Zhang dataset as an example, but there are thousands of other datasets available on CellXGene.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Every major organ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Developmental atlases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Various species/model organisms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532440" y="1965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What datasets are available?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-60480"/>
            <a:ext cx="906876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What questions can we answer with CellXGene/the Zhang Atlas?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188000"/>
            <a:ext cx="9619560" cy="210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0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DYT1 dystonia is a congenital movement disorder characterized by involuntary twisting movements.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A mutation in the gene TorsinA is implicated. This mutation causes death of cholinergic neurons in the striatum. 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This effect is not complete – some striatal cholinergic neurons are unaffected, and there are spatial (specifically, dorsal-ventral) biases for which cells die.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 rot="10200">
            <a:off x="7518600" y="3294360"/>
            <a:ext cx="2442960" cy="23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2"/>
          <a:stretch/>
        </p:blipFill>
        <p:spPr>
          <a:xfrm>
            <a:off x="0" y="3290760"/>
            <a:ext cx="2378520" cy="2378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2440" y="-3204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Interfacing CellXGene With Seurat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5240" y="4069080"/>
            <a:ext cx="1982160" cy="160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Identify and select cells of interest in CxG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657600" y="38862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Port CxG data into Seurat, interact with it as a Seurat object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408800" y="36576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Port back into CxG, visualize spatial arrangement of clusters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2057400" y="4800600"/>
            <a:ext cx="16002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6325560" y="4800600"/>
            <a:ext cx="144684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3532320" y="1274040"/>
            <a:ext cx="2639880" cy="238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2"/>
          <a:srcRect l="19112" t="15297" r="19596" b="7745"/>
          <a:stretch/>
        </p:blipFill>
        <p:spPr>
          <a:xfrm>
            <a:off x="6514560" y="1143000"/>
            <a:ext cx="3562200" cy="251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3"/>
          <a:srcRect l="31656" t="37725" r="36579" b="13865"/>
          <a:stretch/>
        </p:blipFill>
        <p:spPr>
          <a:xfrm>
            <a:off x="0" y="1143000"/>
            <a:ext cx="3200040" cy="274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Step By Step - Preparation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1. Download needed programs: Python, Anaconda, R, Rstudio.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2. Create an anaconda environment with cellxgene and other needed packages.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3. Install Seurat and other needed R Packages listed in </a:t>
            </a:r>
            <a:r>
              <a:rPr b="1" lang="en-US" sz="2200" strike="noStrike" u="none">
                <a:solidFill>
                  <a:srgbClr val="ffffff"/>
                </a:solidFill>
                <a:uFillTx/>
                <a:latin typeface="Arial"/>
              </a:rPr>
              <a:t>generic_cellxgene.R.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4. Download CellXGene dataset of interest.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0">
              <a:spcBef>
                <a:spcPts val="1131"/>
              </a:spcBef>
              <a:buNone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4b. Change gene names if needed using edit_gene_names.py.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0">
              <a:spcBef>
                <a:spcPts val="1414"/>
              </a:spcBef>
              <a:buNone/>
            </a:pP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</a:rPr>
              <a:t>Step By Step - Analysis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503640" y="1290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1. Find your group of interest – select cells by location, gene expression, or some other variable.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2. Use merge_annotations.py to add your selections into the CellXGene file.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3. Import your CellXGene .h5ad file with annotations into RStudio using generic_cellxgene.R and convert it into a Seurat object.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4. Analyze with Seurat workflow.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5. Use generic_cellxgene.R to make a annotations CSV from your clusters.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ffffff"/>
                </a:solidFill>
                <a:uFillTx/>
                <a:latin typeface="Arial"/>
              </a:rPr>
              <a:t>6. Visualize your clusters in CellXGene.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Application>LibreOffice/24.8.4.2$Linux_X86_64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2024-11-12T11:21:35Z</dcterms:created>
  <dc:creator/>
  <dc:description/>
  <dc:language>en-US</dc:language>
  <cp:lastModifiedBy/>
  <dcterms:modified xsi:type="dcterms:W3CDTF">2024-12-23T13:33:27Z</dcterms:modified>
  <cp:revision>7</cp:revision>
  <dc:subject/>
  <dc:title/>
</cp:coreProperties>
</file>